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123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10/12/16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we will need to sign up for </a:t>
            </a:r>
            <a:r>
              <a:rPr lang="en-US" dirty="0" err="1" smtClean="0"/>
              <a:t>ArcOnline</a:t>
            </a:r>
            <a:r>
              <a:rPr lang="en-US" dirty="0" smtClean="0"/>
              <a:t>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www.arcgis.com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Not the free account: </a:t>
            </a:r>
            <a:r>
              <a:rPr lang="en-US" sz="2800" b="1" u="sng" dirty="0" smtClean="0">
                <a:solidFill>
                  <a:schemeClr val="tx1"/>
                </a:solidFill>
              </a:rPr>
              <a:t>the 60 day trial account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Go to your email for activation link</a:t>
            </a:r>
          </a:p>
        </p:txBody>
      </p:sp>
      <p:pic>
        <p:nvPicPr>
          <p:cNvPr id="5" name="Picture 2" descr="https://media.licdn.com/mpr/mpr/AAEAAQAAAAAAAAO1AAAAJGFiMmNlMzFkLTZjZDktNDQ2MS05NTk5LTIwMGI2ZmQ0MjE1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63" y="3686599"/>
            <a:ext cx="3979103" cy="22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 account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71" y="379980"/>
            <a:ext cx="5200823" cy="5827338"/>
          </a:xfrm>
        </p:spPr>
      </p:pic>
    </p:spTree>
    <p:extLst>
      <p:ext uri="{BB962C8B-B14F-4D97-AF65-F5344CB8AC3E}">
        <p14:creationId xmlns:p14="http://schemas.microsoft.com/office/powerpoint/2010/main" val="42348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survey123.arcgis.com:</a:t>
            </a:r>
            <a:br>
              <a:rPr lang="en-US" dirty="0" smtClean="0"/>
            </a:br>
            <a:r>
              <a:rPr lang="en-US" dirty="0" smtClean="0"/>
              <a:t>Click My Surveys - Create New Survey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80404"/>
            <a:ext cx="9872663" cy="3792592"/>
          </a:xfrm>
        </p:spPr>
      </p:pic>
      <p:sp>
        <p:nvSpPr>
          <p:cNvPr id="6" name="Left Arrow 5"/>
          <p:cNvSpPr/>
          <p:nvPr/>
        </p:nvSpPr>
        <p:spPr>
          <a:xfrm>
            <a:off x="4083485" y="2642992"/>
            <a:ext cx="764088" cy="271187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Survey Editor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77" y="2057400"/>
            <a:ext cx="9274109" cy="4038600"/>
          </a:xfrm>
        </p:spPr>
      </p:pic>
    </p:spTree>
    <p:extLst>
      <p:ext uri="{BB962C8B-B14F-4D97-AF65-F5344CB8AC3E}">
        <p14:creationId xmlns:p14="http://schemas.microsoft.com/office/powerpoint/2010/main" val="206866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you make a survey it will appear in your 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83" y="2057400"/>
            <a:ext cx="2431264" cy="40386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34" y="2057400"/>
            <a:ext cx="243126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Send Now to upload your point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23" y="2192572"/>
            <a:ext cx="243126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85" y="1827901"/>
            <a:ext cx="2774598" cy="46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has help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https://survey123.arcgis.com/help</a:t>
            </a:r>
          </a:p>
        </p:txBody>
      </p:sp>
    </p:spTree>
    <p:extLst>
      <p:ext uri="{BB962C8B-B14F-4D97-AF65-F5344CB8AC3E}">
        <p14:creationId xmlns:p14="http://schemas.microsoft.com/office/powerpoint/2010/main" val="4076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230</TotalTime>
  <Words>64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Corbel</vt:lpstr>
      <vt:lpstr>Basis</vt:lpstr>
      <vt:lpstr>Survey 123</vt:lpstr>
      <vt:lpstr>First we will need to sign up for ArcOnline Accounts</vt:lpstr>
      <vt:lpstr>Activate account</vt:lpstr>
      <vt:lpstr>Go to survey123.arcgis.com: Click My Surveys - Create New Survey</vt:lpstr>
      <vt:lpstr>Survey Editor</vt:lpstr>
      <vt:lpstr>After you make a survey it will appear in your list</vt:lpstr>
      <vt:lpstr>Click Send Now to upload your point</vt:lpstr>
      <vt:lpstr>Arc has help files</vt:lpstr>
    </vt:vector>
  </TitlesOfParts>
  <Company>Libraries, 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123</dc:title>
  <dc:creator>Tickner, Amanda</dc:creator>
  <cp:lastModifiedBy>Wilson, Kasey</cp:lastModifiedBy>
  <cp:revision>9</cp:revision>
  <dcterms:created xsi:type="dcterms:W3CDTF">2016-10-12T17:06:19Z</dcterms:created>
  <dcterms:modified xsi:type="dcterms:W3CDTF">2017-03-27T15:46:01Z</dcterms:modified>
</cp:coreProperties>
</file>